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F6E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</a:rPr>
              <a:t>Megrix — Sample PowerPoint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2560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5E7EB"/>
                </a:solidFill>
              </a:rPr>
              <a:t>A free sample .pptx file for testing PowerPoint tools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F2937"/>
                </a:solidFill>
              </a:rPr>
              <a:t>What is this file for?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74151"/>
                </a:solidFill>
              </a:rPr>
              <a:t>Use this sample presentation to test any PowerPoint-related tool on Megrix, such as PowerPoint to PDF conversion. It contains only placeholder text — no real data.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F2937"/>
                </a:solidFill>
              </a:rPr>
              <a:t>Megrix — Free Online Tools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74151"/>
                </a:solidFill>
              </a:rPr>
              <a:t>28+ PDF tools  ·  100+ calculators  ·  QR code tools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374151"/>
                </a:solidFill>
              </a:rPr>
              <a:t>No signup · No watermark · megrix.com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2026-09-16T05:24:43Z</dcterms:created>
  <dcterms:modified xsi:type="dcterms:W3CDTF">2026-09-16T05:24:43Z</dcterms:modified>
</cp:coreProperties>
</file>